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93AB1-8AE6-4530-85EA-ED9FF8F68263}" v="4" dt="2023-12-04T09:59:17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A36448-5B0E-D5E0-A2B0-60F60D5E2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E3C97E4-5672-C980-761E-931FA4742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768201-7F56-A060-920D-69E4DF51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3B63-94D2-4E3A-932D-427ED2F8806A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A42660-F5AD-0D0F-A4B7-FA55F4C9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FE4B5F-FEEF-42F2-27FA-D74BA6C8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7CB8-B816-4213-8914-884BA594F7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72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223993-C45B-D5E3-CB34-C0A632DC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05BC7AB-5BA8-1E87-F4A7-D72CB89C1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CEA6A3-893A-90EC-0BE5-94164DD6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3B63-94D2-4E3A-932D-427ED2F8806A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6E7A0E-87A3-1C92-1224-D5D9AD9B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9814EB-7243-19B9-7E89-DA954D0A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7CB8-B816-4213-8914-884BA594F7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610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D4FB768-0D2F-3A59-CBD8-D295A6777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CEF3735-5C3F-968F-CFA7-F80E9578D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F0165A-9449-93D7-1EB4-5A94C145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3B63-94D2-4E3A-932D-427ED2F8806A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866408-D10D-CCF4-5FA3-B7BC3C15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FBDA98-DB6B-3A5F-F4C5-EAE19239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7CB8-B816-4213-8914-884BA594F7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306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B73381-CD58-9BEC-739A-E58A4713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2D4B8B-4F20-BEC2-C00C-498673CC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8055C3-5EEE-9442-E90A-DEF09F4B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3B63-94D2-4E3A-932D-427ED2F8806A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21AB7B-1832-D7AD-7B6D-B6E0B6AC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54251A-4CF6-E9C4-110D-4C0C7AC0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7CB8-B816-4213-8914-884BA594F7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857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4F0A24-51E8-D172-1488-6C713D12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A4048B5-2319-D9AE-580E-9C5235384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D95826-804F-7273-0FD2-E7078547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3B63-94D2-4E3A-932D-427ED2F8806A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463B1A-A6F0-4AFF-418D-DBA03B31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CE767B-E919-231A-0A3F-B912FFD9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7CB8-B816-4213-8914-884BA594F7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30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140C84-7730-2CF9-D914-BA86237C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45262A-D6BE-BEBF-F6A2-D96BEAB4C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1951143-6031-BF38-F2FB-7D88630EB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DC04377-880F-6F3D-6B3E-3E38B0A6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3B63-94D2-4E3A-932D-427ED2F8806A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62DF3BC-540F-E5A8-4096-D345F247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F46C037-EF60-2A0A-C7ED-EADDBA99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7CB8-B816-4213-8914-884BA594F7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831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EBB2CB-392B-408C-DD34-5ED8B99C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E1108E6-3806-3BBF-20AF-AC2460E0E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A59F60-74DA-19D8-6EBF-00AE86276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AD1B23C-D1FF-1060-E85A-FB0D91387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E430435-FD20-B407-A46E-D789FE181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A258B4A-D5C2-A908-CA34-B2989BAD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3B63-94D2-4E3A-932D-427ED2F8806A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2F02EE7-2BF4-7083-F13A-4DD975E0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3E6C724-1CA8-49CA-5E0E-5D01B218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7CB8-B816-4213-8914-884BA594F7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59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93E0C2-0680-9E58-3729-59CBF508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DFCB694-554F-B526-9E7E-13E0FA72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3B63-94D2-4E3A-932D-427ED2F8806A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9352D5-5CE5-CFCC-122F-B380B33A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E944CE2-F71B-8CC4-3254-63BECDF7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7CB8-B816-4213-8914-884BA594F7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165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7FACFC6-8AC7-7334-747F-68699A0E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3B63-94D2-4E3A-932D-427ED2F8806A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EC490D4-9BA0-49A1-2C75-E7643D39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2E46E78-50CE-729D-D76E-BF885394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7CB8-B816-4213-8914-884BA594F7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175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EB6E2D-CE18-6713-39A6-2E95656C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BA968E-14AB-4176-10D8-AB3E84C63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9F92E7-BD88-E202-4431-24CE58719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CC3BE53-2B60-8D63-D0F8-FC454D01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3B63-94D2-4E3A-932D-427ED2F8806A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6E885A3-16BA-8A40-4C25-3ED73D33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C394F0D-C2EB-765A-A171-876E2EF1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7CB8-B816-4213-8914-884BA594F7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65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65B0CC-8093-F296-302E-2E3E570A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99701C2-1FCC-054A-C1F8-249596A77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B452771-93FC-D483-0B51-29DE58832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4D5FE5-21D7-3112-57C2-523570FA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3B63-94D2-4E3A-932D-427ED2F8806A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20EE2C4-887A-40EA-FB33-5469621E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F4CD089-0E25-12FD-4A9D-3BC69F4A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7CB8-B816-4213-8914-884BA594F7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26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179F5D5-7403-151D-CBC6-1B451886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5F20096-BF4A-5F81-D6AC-9DB2ADA31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0086FD-B0B1-E3BC-56E7-D69E8E0C9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A3B63-94D2-4E3A-932D-427ED2F8806A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EBA9EB-C232-0DF5-8E77-2F7365F4D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0B75DC-D473-58A2-9440-1FF917DD3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77CB8-B816-4213-8914-884BA594F7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04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1BDFFC8-F978-1057-0AC1-DA6D9D435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Elektroinstallasjoner i Skjåkhallen</a:t>
            </a:r>
          </a:p>
        </p:txBody>
      </p:sp>
    </p:spTree>
    <p:extLst>
      <p:ext uri="{BB962C8B-B14F-4D97-AF65-F5344CB8AC3E}">
        <p14:creationId xmlns:p14="http://schemas.microsoft.com/office/powerpoint/2010/main" val="25211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565E8-CC5F-77CE-38F6-519A0C1B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Solcelleanlegg montert på flattak og nytt tak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922BBC0-2B01-9D77-DF46-265984F1E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399" y="1825625"/>
            <a:ext cx="7725201" cy="4351338"/>
          </a:xfrm>
        </p:spPr>
      </p:pic>
    </p:spTree>
    <p:extLst>
      <p:ext uri="{BB962C8B-B14F-4D97-AF65-F5344CB8AC3E}">
        <p14:creationId xmlns:p14="http://schemas.microsoft.com/office/powerpoint/2010/main" val="396177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26ADA1-87B1-8D7F-E1CA-BA0C97D2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Høyttalere i Opplæringsbasseng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FD41935-5F6C-45D4-611E-EADEB562E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7690" y="1825625"/>
            <a:ext cx="4016620" cy="4351338"/>
          </a:xfrm>
        </p:spPr>
      </p:pic>
    </p:spTree>
    <p:extLst>
      <p:ext uri="{BB962C8B-B14F-4D97-AF65-F5344CB8AC3E}">
        <p14:creationId xmlns:p14="http://schemas.microsoft.com/office/powerpoint/2010/main" val="235339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1EF9E-D574-657E-937C-653BBBF6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Alle steder der det er systemhimling, med unntak av Opplæringsbasseng og i toalettbåsene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264BB50-5DD8-B222-852A-20C29D179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848" y="2107889"/>
            <a:ext cx="9094304" cy="3786809"/>
          </a:xfrm>
        </p:spPr>
      </p:pic>
    </p:spTree>
    <p:extLst>
      <p:ext uri="{BB962C8B-B14F-4D97-AF65-F5344CB8AC3E}">
        <p14:creationId xmlns:p14="http://schemas.microsoft.com/office/powerpoint/2010/main" val="246622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57B32F-7A84-AB78-FE7E-74D6401F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109" y="500062"/>
            <a:ext cx="3567545" cy="1325563"/>
          </a:xfrm>
        </p:spPr>
        <p:txBody>
          <a:bodyPr/>
          <a:lstStyle/>
          <a:p>
            <a:r>
              <a:rPr lang="nb-NO" dirty="0"/>
              <a:t>Toalettbåser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275B647-B7EF-05C8-8B26-96C539913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522" y="1825625"/>
            <a:ext cx="10416956" cy="4351338"/>
          </a:xfrm>
        </p:spPr>
      </p:pic>
    </p:spTree>
    <p:extLst>
      <p:ext uri="{BB962C8B-B14F-4D97-AF65-F5344CB8AC3E}">
        <p14:creationId xmlns:p14="http://schemas.microsoft.com/office/powerpoint/2010/main" val="255697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8F35D1-EA0B-E0EB-046D-1B286BBC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/>
              <a:t>Gangarealer og trappeoppganger uten systemhimling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AA1AD19-3E32-7937-B83F-E00229A73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667" y="1825625"/>
            <a:ext cx="10406666" cy="4351338"/>
          </a:xfrm>
        </p:spPr>
      </p:pic>
    </p:spTree>
    <p:extLst>
      <p:ext uri="{BB962C8B-B14F-4D97-AF65-F5344CB8AC3E}">
        <p14:creationId xmlns:p14="http://schemas.microsoft.com/office/powerpoint/2010/main" val="303645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763168-94A8-2892-971F-56C7262F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Svømmehallene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89CE997-6426-2BD9-AEB0-7345A526C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667" y="1825625"/>
            <a:ext cx="10406666" cy="4351338"/>
          </a:xfrm>
        </p:spPr>
      </p:pic>
    </p:spTree>
    <p:extLst>
      <p:ext uri="{BB962C8B-B14F-4D97-AF65-F5344CB8AC3E}">
        <p14:creationId xmlns:p14="http://schemas.microsoft.com/office/powerpoint/2010/main" val="204074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DB7FD2-F726-A49D-B683-7D0674A8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Utelamper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24A52EC-E28F-426E-F988-8C47AB0FF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522" y="1825625"/>
            <a:ext cx="10416956" cy="4351338"/>
          </a:xfrm>
        </p:spPr>
      </p:pic>
    </p:spTree>
    <p:extLst>
      <p:ext uri="{BB962C8B-B14F-4D97-AF65-F5344CB8AC3E}">
        <p14:creationId xmlns:p14="http://schemas.microsoft.com/office/powerpoint/2010/main" val="215529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0636C6-4302-D024-E7D7-7EA317AB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Nedhengt lampe over kafébord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881D60-6143-D5BA-9E29-EEA9B204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55" y="2124075"/>
            <a:ext cx="4389582" cy="43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96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4EC81D-64AC-E87F-3A11-4BA672D9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Ur-anlegg, montert i garderober, Kafé, svømmehaller og i gang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2D59363-503D-3D4C-684F-A67E975DC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2892" y="1825625"/>
            <a:ext cx="3726215" cy="4351338"/>
          </a:xfrm>
        </p:spPr>
      </p:pic>
    </p:spTree>
    <p:extLst>
      <p:ext uri="{BB962C8B-B14F-4D97-AF65-F5344CB8AC3E}">
        <p14:creationId xmlns:p14="http://schemas.microsoft.com/office/powerpoint/2010/main" val="67129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238BD9-24DF-58AB-FE68-842B2F2B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Second timer i Svømmehall 25M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DE26032-CBD2-271E-4B1A-FF3D7184E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0259" y="1825625"/>
            <a:ext cx="4371482" cy="4351338"/>
          </a:xfrm>
        </p:spPr>
      </p:pic>
    </p:spTree>
    <p:extLst>
      <p:ext uri="{BB962C8B-B14F-4D97-AF65-F5344CB8AC3E}">
        <p14:creationId xmlns:p14="http://schemas.microsoft.com/office/powerpoint/2010/main" val="3740000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FCDF50811D6646BC22E74EB06625C1" ma:contentTypeVersion="0" ma:contentTypeDescription="Opprett et nytt dokument." ma:contentTypeScope="" ma:versionID="8322f599a10333b3bf46c32ec8be0d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d0a6534da7a2c3cb1e548e5e0287c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DEC87A-12A0-4A14-92E6-DA3D315ED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A7D530-D911-4917-9440-8B908E7380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6B282-B6EC-4D06-BB16-EE9EDBC75F64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56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Elektroinstallasjoner i Skjåkhallen</vt:lpstr>
      <vt:lpstr>Alle steder der det er systemhimling, med unntak av Opplæringsbasseng og i toalettbåsene</vt:lpstr>
      <vt:lpstr>Toalettbåser</vt:lpstr>
      <vt:lpstr>Gangarealer og trappeoppganger uten systemhimling</vt:lpstr>
      <vt:lpstr>Svømmehallene</vt:lpstr>
      <vt:lpstr>Utelamper</vt:lpstr>
      <vt:lpstr>Nedhengt lampe over kafébord</vt:lpstr>
      <vt:lpstr>Ur-anlegg, montert i garderober, Kafé, svømmehaller og i gang</vt:lpstr>
      <vt:lpstr>Second timer i Svømmehall 25M</vt:lpstr>
      <vt:lpstr>Solcelleanlegg montert på flattak og nytt tak</vt:lpstr>
      <vt:lpstr>Høyttalere i Opplæringsbasseng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Elektroinstallasjoner i Skjåkhallen</dc:title>
  <dc:creator>Håvard Morken Gartland</dc:creator>
  <cp:lastModifiedBy>Håvard Morken Gartland</cp:lastModifiedBy>
  <cp:revision>3</cp:revision>
  <dcterms:created xsi:type="dcterms:W3CDTF">2023-12-04T09:48:48Z</dcterms:created>
  <dcterms:modified xsi:type="dcterms:W3CDTF">2023-12-04T10:41:57Z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0x0101007DFCDF50811D6646BC22E74EB06625C1</vt:lpwstr>
  </property>
</Properties>
</file>