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31" userDrawn="1">
          <p15:clr>
            <a:srgbClr val="A4A3A4"/>
          </p15:clr>
        </p15:guide>
        <p15:guide id="3" pos="805" userDrawn="1">
          <p15:clr>
            <a:srgbClr val="A4A3A4"/>
          </p15:clr>
        </p15:guide>
        <p15:guide id="4" orient="horz" pos="612" userDrawn="1">
          <p15:clr>
            <a:srgbClr val="A4A3A4"/>
          </p15:clr>
        </p15:guide>
        <p15:guide id="5" pos="59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6120" y="102"/>
      </p:cViewPr>
      <p:guideLst>
        <p:guide orient="horz" pos="8731"/>
        <p:guide pos="805"/>
        <p:guide orient="horz" pos="612"/>
        <p:guide pos="59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776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034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04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810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20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868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7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371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61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0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4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819C-D8B2-4CAF-9BDF-F7A49AACF69A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461A-4137-4D47-B711-FB772EAF16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99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k 16">
            <a:extLst>
              <a:ext uri="{FF2B5EF4-FFF2-40B4-BE49-F238E27FC236}">
                <a16:creationId xmlns:a16="http://schemas.microsoft.com/office/drawing/2014/main" id="{920F42EB-9B07-E6F0-703A-65154F268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8408" y="11836230"/>
            <a:ext cx="1619998" cy="1619998"/>
          </a:xfrm>
          <a:prstGeom prst="rect">
            <a:avLst/>
          </a:prstGeom>
        </p:spPr>
      </p:pic>
      <p:pic>
        <p:nvPicPr>
          <p:cNvPr id="19" name="Grafikk 18">
            <a:extLst>
              <a:ext uri="{FF2B5EF4-FFF2-40B4-BE49-F238E27FC236}">
                <a16:creationId xmlns:a16="http://schemas.microsoft.com/office/drawing/2014/main" id="{751763AA-B094-B3A4-142D-D9CFD7CC51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18878" y="11836229"/>
            <a:ext cx="1619998" cy="1619998"/>
          </a:xfrm>
          <a:prstGeom prst="rect">
            <a:avLst/>
          </a:prstGeom>
        </p:spPr>
      </p:pic>
      <p:pic>
        <p:nvPicPr>
          <p:cNvPr id="21" name="Grafikk 20">
            <a:extLst>
              <a:ext uri="{FF2B5EF4-FFF2-40B4-BE49-F238E27FC236}">
                <a16:creationId xmlns:a16="http://schemas.microsoft.com/office/drawing/2014/main" id="{609FFEBA-43D8-F939-466C-33EC77C22E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7938" y="11836231"/>
            <a:ext cx="1619998" cy="1619998"/>
          </a:xfrm>
          <a:prstGeom prst="rect">
            <a:avLst/>
          </a:prstGeom>
        </p:spPr>
      </p:pic>
      <p:pic>
        <p:nvPicPr>
          <p:cNvPr id="23" name="Grafikk 22">
            <a:extLst>
              <a:ext uri="{FF2B5EF4-FFF2-40B4-BE49-F238E27FC236}">
                <a16:creationId xmlns:a16="http://schemas.microsoft.com/office/drawing/2014/main" id="{3C92E86D-ACFA-F2F5-5F9D-17D8701819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89349" y="11836229"/>
            <a:ext cx="1619998" cy="1619998"/>
          </a:xfrm>
          <a:prstGeom prst="rect">
            <a:avLst/>
          </a:prstGeom>
        </p:spPr>
      </p:pic>
      <p:sp>
        <p:nvSpPr>
          <p:cNvPr id="25" name="TekstSylinder 24">
            <a:extLst>
              <a:ext uri="{FF2B5EF4-FFF2-40B4-BE49-F238E27FC236}">
                <a16:creationId xmlns:a16="http://schemas.microsoft.com/office/drawing/2014/main" id="{EA6F091C-8F88-3F5C-FCFB-4A9FFD318D2B}"/>
              </a:ext>
            </a:extLst>
          </p:cNvPr>
          <p:cNvSpPr txBox="1"/>
          <p:nvPr/>
        </p:nvSpPr>
        <p:spPr>
          <a:xfrm>
            <a:off x="1277938" y="13860463"/>
            <a:ext cx="921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Prosjektet Dagsturhytta Innlandet </a:t>
            </a:r>
            <a:r>
              <a:rPr lang="nb-NO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 et samarbeid mellom </a:t>
            </a:r>
            <a:r>
              <a:rPr lang="nb-NO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Sparebankstiftelsen Hedmark, </a:t>
            </a:r>
            <a:br>
              <a:rPr lang="nb-NO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nb-NO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Sparebankstiftelsen DNB, Norsk Tipping, Innlandet fylkeskommune</a:t>
            </a:r>
            <a:r>
              <a:rPr lang="nb-NO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nb-NO"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og Skjåk </a:t>
            </a:r>
            <a:r>
              <a:rPr lang="nb-NO"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kommune</a:t>
            </a:r>
            <a:endParaRPr lang="nb-N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7" name="Grafikk 26">
            <a:extLst>
              <a:ext uri="{FF2B5EF4-FFF2-40B4-BE49-F238E27FC236}">
                <a16:creationId xmlns:a16="http://schemas.microsoft.com/office/drawing/2014/main" id="{558C7D88-ABD9-6A71-2132-5DEBEF3F9D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277938" y="971550"/>
            <a:ext cx="4651778" cy="1656000"/>
          </a:xfrm>
          <a:prstGeom prst="rect">
            <a:avLst/>
          </a:prstGeom>
        </p:spPr>
      </p:pic>
      <p:sp>
        <p:nvSpPr>
          <p:cNvPr id="28" name="TekstSylinder 27">
            <a:extLst>
              <a:ext uri="{FF2B5EF4-FFF2-40B4-BE49-F238E27FC236}">
                <a16:creationId xmlns:a16="http://schemas.microsoft.com/office/drawing/2014/main" id="{29B664CC-61E4-4B44-F413-147FB6C85A15}"/>
              </a:ext>
            </a:extLst>
          </p:cNvPr>
          <p:cNvSpPr txBox="1"/>
          <p:nvPr/>
        </p:nvSpPr>
        <p:spPr>
          <a:xfrm>
            <a:off x="1277938" y="3213461"/>
            <a:ext cx="813140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4400" dirty="0" err="1">
                <a:solidFill>
                  <a:schemeClr val="bg1"/>
                </a:solidFill>
                <a:latin typeface="Roboto Bold"/>
                <a:ea typeface="Roboto Bold"/>
                <a:cs typeface="Roboto Bold"/>
              </a:rPr>
              <a:t>Ordensreglar</a:t>
            </a:r>
            <a:r>
              <a:rPr lang="nb-NO" sz="4400">
                <a:solidFill>
                  <a:schemeClr val="bg1"/>
                </a:solidFill>
                <a:latin typeface="Roboto Bold"/>
                <a:ea typeface="Roboto Bold"/>
                <a:cs typeface="Roboto Bold"/>
              </a:rPr>
              <a:t> for dagsturhytta i 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3FACE11F-EC79-141A-E5BA-D0ABE1582846}"/>
              </a:ext>
            </a:extLst>
          </p:cNvPr>
          <p:cNvSpPr txBox="1"/>
          <p:nvPr/>
        </p:nvSpPr>
        <p:spPr>
          <a:xfrm>
            <a:off x="1205643" y="4133023"/>
            <a:ext cx="8131409" cy="73096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Tørk/børst av skoa før du går inn i hytta. </a:t>
            </a:r>
            <a:br>
              <a:rPr lang="nb-NO" sz="26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Ikkje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bruk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broddar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/piggsko inne.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Hald hytta ryddig, og ta med søppel heim.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Kost gjerne inne i hytta og på plattingen ved behov.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Fyr kun med ved i ovnen – </a:t>
            </a:r>
            <a:br>
              <a:rPr lang="nb-NO" sz="26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ikkje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plast, metall og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liknande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Bål kan kun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tennast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på tilviste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plassar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Røyking må skje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utandørs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. </a:t>
            </a:r>
            <a:endParaRPr lang="nb-NO" sz="2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Pass på at døra er att leten når du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forleter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hytta.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Hundar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kan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ikkje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vere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med inn i hytta.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Det er </a:t>
            </a:r>
            <a:r>
              <a:rPr lang="nb-NO" sz="2600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ikkje</a:t>
            </a: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tillatt å overnatte i hytta.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Ved hærverk eller andre avvik – </a:t>
            </a:r>
            <a:br>
              <a:rPr lang="nb-NO" sz="26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nb-NO" sz="2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send e-post til kommunen sitt postmottak. post@skjaak.kommune.no</a:t>
            </a:r>
          </a:p>
        </p:txBody>
      </p:sp>
    </p:spTree>
    <p:extLst>
      <p:ext uri="{BB962C8B-B14F-4D97-AF65-F5344CB8AC3E}">
        <p14:creationId xmlns:p14="http://schemas.microsoft.com/office/powerpoint/2010/main" val="407444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39C631A37BDC448C901ACD5F3B05A1" ma:contentTypeVersion="15" ma:contentTypeDescription="Opprett et nytt dokument." ma:contentTypeScope="" ma:versionID="9a52b3f2d47dd50ebd34c2dd0befcdae">
  <xsd:schema xmlns:xsd="http://www.w3.org/2001/XMLSchema" xmlns:xs="http://www.w3.org/2001/XMLSchema" xmlns:p="http://schemas.microsoft.com/office/2006/metadata/properties" xmlns:ns2="05188e19-aa91-4824-ba87-04dd8adb3370" xmlns:ns3="3d100eb1-9bac-4c23-a199-ea69503be7e2" targetNamespace="http://schemas.microsoft.com/office/2006/metadata/properties" ma:root="true" ma:fieldsID="20564f9b92701563da487f9b9562b091" ns2:_="" ns3:_="">
    <xsd:import namespace="05188e19-aa91-4824-ba87-04dd8adb3370"/>
    <xsd:import namespace="3d100eb1-9bac-4c23-a199-ea69503be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88e19-aa91-4824-ba87-04dd8adb33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1a9cca7e-798d-4d0d-8c54-6bdcff0679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00eb1-9bac-4c23-a199-ea69503be7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23353b0-246a-4c5e-b174-300e3580294f}" ma:internalName="TaxCatchAll" ma:showField="CatchAllData" ma:web="3d100eb1-9bac-4c23-a199-ea69503be7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d100eb1-9bac-4c23-a199-ea69503be7e2">
      <UserInfo>
        <DisplayName/>
        <AccountId xsi:nil="true"/>
        <AccountType/>
      </UserInfo>
    </SharedWithUsers>
    <TaxCatchAll xmlns="3d100eb1-9bac-4c23-a199-ea69503be7e2" xsi:nil="true"/>
    <lcf76f155ced4ddcb4097134ff3c332f xmlns="05188e19-aa91-4824-ba87-04dd8adb33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F97862-760E-4C4B-B11F-0779839DD7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EBEFDE-F830-4592-AE42-005A48C79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88e19-aa91-4824-ba87-04dd8adb3370"/>
    <ds:schemaRef ds:uri="3d100eb1-9bac-4c23-a199-ea69503be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EAE872-3C83-47B5-A1A1-C77241327A6B}">
  <ds:schemaRefs>
    <ds:schemaRef ds:uri="http://schemas.microsoft.com/office/2006/metadata/properties"/>
    <ds:schemaRef ds:uri="http://schemas.microsoft.com/office/infopath/2007/PartnerControls"/>
    <ds:schemaRef ds:uri="05476afe-8bef-49c8-a283-a493477f5dcc"/>
    <ds:schemaRef ds:uri="8a1586c3-c249-417c-9e47-c5913d3141cb"/>
    <ds:schemaRef ds:uri="3d100eb1-9bac-4c23-a199-ea69503be7e2"/>
    <ds:schemaRef ds:uri="05188e19-aa91-4824-ba87-04dd8adb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146</Words>
  <Application>Microsoft Office PowerPoint</Application>
  <PresentationFormat>Egendefinert</PresentationFormat>
  <Paragraphs>12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Bold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Ordensregler Dagsturhytta Innlandet</dc:title>
  <dc:creator>Dokken, Lars Erik</dc:creator>
  <cp:lastModifiedBy>Stensgård, Marianne</cp:lastModifiedBy>
  <cp:revision>26</cp:revision>
  <dcterms:created xsi:type="dcterms:W3CDTF">2023-05-16T15:41:16Z</dcterms:created>
  <dcterms:modified xsi:type="dcterms:W3CDTF">2023-10-26T13:24:10Z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0x010100A139C631A37BDC448C901ACD5F3B05A1</vt:lpwstr>
  </property>
  <property fmtid="{D5CDD505-2E9C-101B-9397-08002B2CF9AE}" pid="3" name="MediaServiceImageTags">
    <vt:lpwstr/>
  </property>
  <property fmtid="{D5CDD505-2E9C-101B-9397-08002B2CF9AE}" pid="4" name="Order">
    <vt:r8>543300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